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1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6229350" cy="2438400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单元故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事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七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神农氏的故事</a:t>
            </a:r>
            <a:endParaRPr lang="zh-CN" altLang="en-US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请善加利用美洲华语创作天地之故事影片</a:t>
            </a:r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7 (1)\407-s-0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9220" name="Picture 4" descr="C:\Users\Meishing\Desktop\meizhou pics\47-2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1"/>
            <a:ext cx="6858000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7 (1)\407-s-10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5105400"/>
          </a:xfrm>
          <a:prstGeom prst="rect">
            <a:avLst/>
          </a:prstGeom>
          <a:noFill/>
        </p:spPr>
      </p:pic>
      <p:pic>
        <p:nvPicPr>
          <p:cNvPr id="10244" name="Picture 4" descr="C:\Users\Meishing\Desktop\meizhou pics\47-2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76801"/>
            <a:ext cx="6858000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7 (1)\407-s-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11268" name="Picture 4" descr="C:\Users\Meishing\Desktop\meizhou pics\47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400"/>
            <a:ext cx="68580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7 (1)\407-s-0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1028" name="Picture 4" descr="C:\Users\Meishing\Desktop\meizhou pics\47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858000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課本故事圖檔\L4-7 (1)\407-s-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2052" name="Picture 4" descr="C:\Users\Meishing\Desktop\meizhou pics\47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6129" y="4343400"/>
            <a:ext cx="6874129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課本故事圖檔\L4-7 (1)\407-s-03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3076" name="Picture 4" descr="C:\Users\Meishing\Desktop\meizhou pics\47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7200"/>
            <a:ext cx="6844835" cy="48768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課本故事圖檔\L4-7 (1)\407-s-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4100" name="Picture 4" descr="C:\Users\Meishing\Desktop\meizhou pics\47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1"/>
            <a:ext cx="6858000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課本故事圖檔\L4-7 (1)\407-s-05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76800"/>
          </a:xfrm>
          <a:prstGeom prst="rect">
            <a:avLst/>
          </a:prstGeom>
          <a:noFill/>
        </p:spPr>
      </p:pic>
      <p:pic>
        <p:nvPicPr>
          <p:cNvPr id="5124" name="Picture 4" descr="C:\Users\Meishing\Desktop\meizhou pics\47-1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724400"/>
            <a:ext cx="6858001" cy="4419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課本故事圖檔\L4-7 (1)\407-s-0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6148" name="Picture 4" descr="C:\Users\Meishing\Desktop\meizhou pics\47-1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課本故事圖檔\L4-7 (1)\407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7172" name="Picture 4" descr="C:\Users\Meishing\Desktop\meizhou pics\47-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07409"/>
            <a:ext cx="6858000" cy="473659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7 (1)\407-s-0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8196" name="Picture 4" descr="C:\Users\Meishing\Desktop\meizhou pics\47-2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1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397</TotalTime>
  <Words>42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美洲华语第四册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16</cp:revision>
  <dcterms:created xsi:type="dcterms:W3CDTF">2014-03-13T17:41:59Z</dcterms:created>
  <dcterms:modified xsi:type="dcterms:W3CDTF">2014-09-06T02:41:45Z</dcterms:modified>
</cp:coreProperties>
</file>